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733C-6567-4336-82F6-63721BEBB3A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CF2-2457-49C1-BFE8-B1B9D8D5C7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fa40\timichr$\Melinda\MarComm\Website\Updates\02 July\IMPROVEIT Total events ACC final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fa40\timichr$\Melinda\MarComm\Website\Updates\02 July\IMPROVEIT Total events ACC final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fa40\timichr$\Melinda\MarComm\Website\Updates\02 July\IMPROVEIT Total events ACC final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fa40\timichr$\Melinda\MarComm\Website\Updates\02 July\IMPROVEIT Total events ACC final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fa40\timichr$\Melinda\MarComm\Website\Updates\02 July\IMPROVEIT Total events ACC final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fa40\timichr$\Melinda\MarComm\Website\Updates\02 July\IMPROVEIT Total events ACC final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fa40\timichr$\Melinda\MarComm\Website\Updates\02 July\IMPROVEIT Total events ACC final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fa40\timichr$\Melinda\MarComm\Website\Updates\02 July\IMPROVEIT Total events ACC final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fa40\timichr$\Melinda\MarComm\Website\Updates\02 July\IMPROVEIT Total events ACC final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fa40\timichr$\Melinda\MarComm\Website\Updates\02 July\IMPROVEIT Total events ACC final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fa40\timichr$\Melinda\MarComm\Website\Updates\02 July\IMPROVEIT Total events ACC final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fa40\timichr$\Melinda\MarComm\Website\Updates\02 July\IMPROVEIT Total events ACC final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fa40\timichr$\Melinda\MarComm\Website\Updates\02 July\IMPROVEIT Total events ACC final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fa40\timichr$\Melinda\MarComm\Website\Updates\02 July\IMPROVEIT Total events ACC final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fa40\timichr$\Melinda\MarComm\Website\Updates\02 July\IMPROVEIT Total events ACC final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fa40\timichr$\Melinda\MarComm\Website\Updates\02 July\IMPROVEIT Total events ACC final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fa40\timichr$\Melinda\MarComm\Website\Updates\02 July\IMPROVEIT Total events ACC final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fa40\timichr$\Melinda\MarComm\Website\Updates\02 July\IMPROVEIT Total events ACC final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Partners HealthCare System,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Bernardo Cuerda</dc:creator>
  <cp:lastModifiedBy>Brennan, Catherine</cp:lastModifiedBy>
  <cp:revision>3</cp:revision>
  <dcterms:created xsi:type="dcterms:W3CDTF">2015-07-13T16:45:26Z</dcterms:created>
  <dcterms:modified xsi:type="dcterms:W3CDTF">2019-11-15T16:09:25Z</dcterms:modified>
</cp:coreProperties>
</file>